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7" r:id="rId1"/>
  </p:sldMasterIdLst>
  <p:notesMasterIdLst>
    <p:notesMasterId r:id="rId15"/>
  </p:notesMasterIdLst>
  <p:sldIdLst>
    <p:sldId id="256" r:id="rId2"/>
    <p:sldId id="272" r:id="rId3"/>
    <p:sldId id="257" r:id="rId4"/>
    <p:sldId id="273" r:id="rId5"/>
    <p:sldId id="274" r:id="rId6"/>
    <p:sldId id="258" r:id="rId7"/>
    <p:sldId id="261" r:id="rId8"/>
    <p:sldId id="275" r:id="rId9"/>
    <p:sldId id="266" r:id="rId10"/>
    <p:sldId id="259" r:id="rId11"/>
    <p:sldId id="260" r:id="rId12"/>
    <p:sldId id="269" r:id="rId13"/>
    <p:sldId id="271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0F33ED-7E98-44C9-997E-D03B6ECBB6BB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ECBDD-1BCE-4D33-AA71-382D93D22B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5687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9219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2634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6558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8131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6402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260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4121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297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0380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081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6397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7040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4054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322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2983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5301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1854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1448C0-16EE-4D09-B1CA-33454D6961F1}" type="datetimeFigureOut">
              <a:rPr lang="it-IT" smtClean="0"/>
              <a:t>15/05/2023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36E11D7-2160-433A-A65F-E3350A4F4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47203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CENTRO ESTIVO COMUNALE LAINATE 2023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E-LE-MENTI</a:t>
            </a:r>
            <a:endParaRPr lang="it-IT" dirty="0"/>
          </a:p>
        </p:txBody>
      </p:sp>
      <p:sp>
        <p:nvSpPr>
          <p:cNvPr id="5" name="AutoShape 2" descr="Visualizza Allega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0375" y="353295"/>
            <a:ext cx="3014346" cy="1405468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9339" y="508342"/>
            <a:ext cx="876300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96"/>
    </mc:Choice>
    <mc:Fallback xmlns="">
      <p:transition spd="slow" advTm="1569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54954" y="947919"/>
            <a:ext cx="8761413" cy="1105963"/>
          </a:xfrm>
        </p:spPr>
        <p:txBody>
          <a:bodyPr>
            <a:normAutofit/>
          </a:bodyPr>
          <a:lstStyle/>
          <a:p>
            <a:r>
              <a:rPr lang="it-IT" dirty="0" smtClean="0"/>
              <a:t>PERIODO DI FUNZIONAMENTO CRD INFANZIA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1" y="2142067"/>
            <a:ext cx="5987713" cy="3649133"/>
          </a:xfrm>
        </p:spPr>
        <p:txBody>
          <a:bodyPr/>
          <a:lstStyle/>
          <a:p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3514" y="2373881"/>
            <a:ext cx="4584589" cy="3505504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811237" y="2649305"/>
            <a:ext cx="56176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it-IT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1^ settimana:  3 – 7 luglio;</a:t>
            </a:r>
            <a:endParaRPr lang="it-IT" sz="2800" dirty="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514350" lvl="0" indent="-5143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it-IT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2^ settimana: 10 – 14 luglio;</a:t>
            </a:r>
            <a:endParaRPr lang="it-IT" sz="2800" dirty="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514350" lvl="0" indent="-5143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it-IT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3^ settimana: 17 – 21 luglio;</a:t>
            </a:r>
            <a:endParaRPr lang="it-IT" sz="2800" dirty="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514350" lvl="0" indent="-5143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it-IT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4^ settimana: 24 – 28 luglio;</a:t>
            </a:r>
            <a:endParaRPr lang="it-IT" sz="2800" dirty="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it-IT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5^ settimana: 31 luglio </a:t>
            </a:r>
            <a:r>
              <a:rPr lang="it-IT" sz="28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– 4 </a:t>
            </a:r>
            <a:r>
              <a:rPr lang="it-IT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agosto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400064768"/>
      </p:ext>
    </p:extLst>
  </p:cSld>
  <p:clrMapOvr>
    <a:masterClrMapping/>
  </p:clrMapOvr>
  <p:transition spd="slow" advTm="21231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54953" y="497753"/>
            <a:ext cx="8761413" cy="1302911"/>
          </a:xfrm>
        </p:spPr>
        <p:txBody>
          <a:bodyPr/>
          <a:lstStyle/>
          <a:p>
            <a:r>
              <a:rPr lang="it-IT" dirty="0" smtClean="0"/>
              <a:t>PERIODO DI FUNZIONAMENTO PRIMARIA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54954" y="2603499"/>
            <a:ext cx="8761413" cy="392390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dirty="0" smtClean="0"/>
          </a:p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6161" y="2067951"/>
            <a:ext cx="5200339" cy="3859102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642425" y="2443230"/>
            <a:ext cx="52564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it-IT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1^ settimana: 26 - 30 giugno;</a:t>
            </a:r>
            <a:endParaRPr lang="it-IT" sz="2800" dirty="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it-IT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2^ settimana: 3 - 7 luglio;</a:t>
            </a:r>
            <a:endParaRPr lang="it-IT" sz="2800" dirty="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it-IT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3^ settimana: 10 - 14 luglio;</a:t>
            </a:r>
            <a:endParaRPr lang="it-IT" sz="2800" dirty="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it-IT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4^ settimana: 17 - 21 luglio;</a:t>
            </a:r>
            <a:endParaRPr lang="it-IT" sz="2800" dirty="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it-IT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5^ settimana: 24 - 28 luglio;</a:t>
            </a:r>
            <a:endParaRPr lang="it-IT" sz="2800" dirty="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it-IT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6^ settimana: 31 luglio </a:t>
            </a:r>
            <a:r>
              <a:rPr lang="it-IT" sz="28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-4 </a:t>
            </a:r>
            <a:r>
              <a:rPr lang="it-IT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agosto</a:t>
            </a:r>
            <a:endParaRPr lang="it-IT" sz="2800" dirty="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26282465"/>
      </p:ext>
    </p:extLst>
  </p:cSld>
  <p:clrMapOvr>
    <a:masterClrMapping/>
  </p:clrMapOvr>
  <p:transition spd="slow" advTm="21225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SCANSIONE GIORNALIERA INFANZIA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024" y="1800664"/>
            <a:ext cx="2337142" cy="4123983"/>
          </a:xfrm>
          <a:prstGeom prst="rect">
            <a:avLst/>
          </a:prstGeom>
        </p:spPr>
      </p:pic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339475"/>
              </p:ext>
            </p:extLst>
          </p:nvPr>
        </p:nvGraphicFramePr>
        <p:xfrm>
          <a:off x="576775" y="1800664"/>
          <a:ext cx="6006905" cy="3990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Documento" r:id="rId4" imgW="6101462" imgH="1926908" progId="Word.Document.12">
                  <p:embed/>
                </p:oleObj>
              </mc:Choice>
              <mc:Fallback>
                <p:oleObj name="Documento" r:id="rId4" imgW="6101462" imgH="192690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6775" y="1800664"/>
                        <a:ext cx="6006905" cy="39905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9304968"/>
      </p:ext>
    </p:extLst>
  </p:cSld>
  <p:clrMapOvr>
    <a:masterClrMapping/>
  </p:clrMapOvr>
  <p:transition spd="slow" advTm="34944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SETTIMANA TIPO INFANZIA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3649133"/>
          </a:xfrm>
        </p:spPr>
        <p:txBody>
          <a:bodyPr/>
          <a:lstStyle/>
          <a:p>
            <a:endParaRPr lang="it-IT" dirty="0"/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8113923"/>
              </p:ext>
            </p:extLst>
          </p:nvPr>
        </p:nvGraphicFramePr>
        <p:xfrm>
          <a:off x="829994" y="2142066"/>
          <a:ext cx="9987231" cy="3649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Documento" r:id="rId3" imgW="6101462" imgH="1360807" progId="Word.Document.12">
                  <p:embed/>
                </p:oleObj>
              </mc:Choice>
              <mc:Fallback>
                <p:oleObj name="Documento" r:id="rId3" imgW="6101462" imgH="13608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9994" y="2142066"/>
                        <a:ext cx="9987231" cy="36491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6665307"/>
      </p:ext>
    </p:extLst>
  </p:cSld>
  <p:clrMapOvr>
    <a:masterClrMapping/>
  </p:clrMapOvr>
  <p:transition spd="slow" advTm="18807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SCANSIONE GIORNALIERA PRIMARIA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018" y="2065867"/>
            <a:ext cx="4163208" cy="4400582"/>
          </a:xfrm>
          <a:prstGeom prst="rect">
            <a:avLst/>
          </a:prstGeom>
        </p:spPr>
      </p:pic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7808545"/>
              </p:ext>
            </p:extLst>
          </p:nvPr>
        </p:nvGraphicFramePr>
        <p:xfrm>
          <a:off x="685801" y="2142067"/>
          <a:ext cx="5771270" cy="3780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Documento" r:id="rId4" imgW="6101462" imgH="1926908" progId="Word.Document.12">
                  <p:embed/>
                </p:oleObj>
              </mc:Choice>
              <mc:Fallback>
                <p:oleObj name="Documento" r:id="rId4" imgW="6101462" imgH="192690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801" y="2142067"/>
                        <a:ext cx="5771270" cy="37804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6196283"/>
      </p:ext>
    </p:extLst>
  </p:cSld>
  <p:clrMapOvr>
    <a:masterClrMapping/>
  </p:clrMapOvr>
  <p:transition spd="slow" advTm="35152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SETTIMANA TIPO PRIMARIA</a:t>
            </a:r>
            <a:br>
              <a:rPr lang="it-IT" dirty="0" smtClean="0"/>
            </a:br>
            <a:r>
              <a:rPr lang="it-IT" i="1" dirty="0" smtClean="0"/>
              <a:t> </a:t>
            </a:r>
            <a:r>
              <a:rPr lang="it-IT" i="1" dirty="0"/>
              <a:t>con gita (settimane dal 3 al 7 e dal 17 – 21 luglio)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711925"/>
              </p:ext>
            </p:extLst>
          </p:nvPr>
        </p:nvGraphicFramePr>
        <p:xfrm>
          <a:off x="685801" y="2142068"/>
          <a:ext cx="10131425" cy="3649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Documento" r:id="rId3" imgW="6101462" imgH="1702271" progId="Word.Document.12">
                  <p:embed/>
                </p:oleObj>
              </mc:Choice>
              <mc:Fallback>
                <p:oleObj name="Documento" r:id="rId3" imgW="6101462" imgH="17022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1" y="2142068"/>
                        <a:ext cx="10131425" cy="36491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008619"/>
      </p:ext>
    </p:extLst>
  </p:cSld>
  <p:clrMapOvr>
    <a:masterClrMapping/>
  </p:clrMapOvr>
  <p:transition spd="slow" advTm="21975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i="1" dirty="0"/>
              <a:t>Settimana tipo CRD Primaria con piscina (settimane dal 26-30 giugno e dal 10-14, 24-28 luglio e 31 luglio – 4 agosto)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4130371"/>
              </p:ext>
            </p:extLst>
          </p:nvPr>
        </p:nvGraphicFramePr>
        <p:xfrm>
          <a:off x="685801" y="2142068"/>
          <a:ext cx="10131425" cy="3649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Documento" r:id="rId3" imgW="6101462" imgH="1702271" progId="Word.Document.12">
                  <p:embed/>
                </p:oleObj>
              </mc:Choice>
              <mc:Fallback>
                <p:oleObj name="Documento" r:id="rId3" imgW="6101462" imgH="17022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1" y="2142068"/>
                        <a:ext cx="10131425" cy="36491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329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Progetto PRIMARIA E INFANZIA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E-LE-MENTI</a:t>
            </a:r>
          </a:p>
          <a:p>
            <a:r>
              <a:rPr lang="it-IT" sz="2000" dirty="0" smtClean="0"/>
              <a:t>Il centro estivo 2023 sarà ambientato in una cittadina particolare dove gli abitanti appartengono a diversi elementi naturali (acqua, terra, aria e fuoco). Amicizia, senso civico e inclusione sono le tematiche che guideranno le attività ludiche e laboratoriali che verranno svolte nelle due sedi.</a:t>
            </a:r>
            <a:endParaRPr lang="it-IT" sz="2000" dirty="0"/>
          </a:p>
          <a:p>
            <a:endParaRPr lang="it-IT" dirty="0"/>
          </a:p>
        </p:txBody>
      </p:sp>
      <p:pic>
        <p:nvPicPr>
          <p:cNvPr id="5" name="Picture 2" descr="https://www.14comprensivosr.edu.it/images/Citt_a_misura_di_bambino_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21363" y="2478018"/>
            <a:ext cx="4995862" cy="297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19193"/>
      </p:ext>
    </p:extLst>
  </p:cSld>
  <p:clrMapOvr>
    <a:masterClrMapping/>
  </p:clrMapOvr>
  <p:transition spd="slow" advTm="3568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PISCINA  (solo per la primaria) </a:t>
            </a:r>
            <a:r>
              <a:rPr lang="it-IT" dirty="0" err="1" smtClean="0"/>
              <a:t>opla’</a:t>
            </a:r>
            <a:r>
              <a:rPr lang="it-IT" dirty="0" smtClean="0"/>
              <a:t> </a:t>
            </a:r>
            <a:r>
              <a:rPr lang="it-IT" dirty="0" err="1" smtClean="0"/>
              <a:t>village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CIABATTE;</a:t>
            </a:r>
          </a:p>
          <a:p>
            <a:r>
              <a:rPr lang="it-IT" dirty="0" smtClean="0"/>
              <a:t>COSTUME INDOSSATO;</a:t>
            </a:r>
          </a:p>
          <a:p>
            <a:r>
              <a:rPr lang="it-IT" dirty="0" smtClean="0"/>
              <a:t>TELO O ACCAPPATOIO;</a:t>
            </a:r>
          </a:p>
          <a:p>
            <a:r>
              <a:rPr lang="it-IT" dirty="0" smtClean="0"/>
              <a:t>CUFFIA .</a:t>
            </a:r>
            <a:endParaRPr lang="it-IT" dirty="0"/>
          </a:p>
        </p:txBody>
      </p:sp>
      <p:pic>
        <p:nvPicPr>
          <p:cNvPr id="3074" name="Picture 2" descr="Quattro bambini si divertono in piscina — Vettoriale Stock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21363" y="2458323"/>
            <a:ext cx="4995862" cy="301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403888"/>
      </p:ext>
    </p:extLst>
  </p:cSld>
  <p:clrMapOvr>
    <a:masterClrMapping/>
  </p:clrMapOvr>
  <p:transition spd="slow" advTm="258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008185"/>
          </a:xfrm>
        </p:spPr>
        <p:txBody>
          <a:bodyPr>
            <a:normAutofit/>
          </a:bodyPr>
          <a:lstStyle/>
          <a:p>
            <a:r>
              <a:rPr lang="it-IT" smtClean="0"/>
              <a:t>GITE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it-IT" sz="2000" dirty="0" smtClean="0"/>
              <a:t>LA GITA SI SVOLGE SEMPRE TRA LE 9 E LE 16, PER CUI NELLA FASCIA DI FUNZIONAMENTO DEL CENTRO</a:t>
            </a:r>
            <a:r>
              <a:rPr lang="it-IT" sz="2000" dirty="0"/>
              <a:t> </a:t>
            </a:r>
            <a:endParaRPr lang="it-IT" sz="2000" dirty="0" smtClean="0"/>
          </a:p>
          <a:p>
            <a:r>
              <a:rPr lang="it-IT" sz="2000" dirty="0" smtClean="0"/>
              <a:t>IL PRANZO E’ AL SACCO FORNITO DALLA MENSA;</a:t>
            </a:r>
          </a:p>
          <a:p>
            <a:r>
              <a:rPr lang="it-IT" sz="2000" dirty="0" smtClean="0"/>
              <a:t>PORTARE UN TELO E UN CAPPELLINO;</a:t>
            </a:r>
          </a:p>
          <a:p>
            <a:r>
              <a:rPr lang="it-IT" sz="2000" dirty="0" smtClean="0"/>
              <a:t>NELLE GIORNATE MOLTO CALDE PORTARE ANCHE UNA BORRACCIA;</a:t>
            </a:r>
          </a:p>
          <a:p>
            <a:r>
              <a:rPr lang="it-IT" sz="2000" dirty="0" smtClean="0"/>
              <a:t>PORTARE UNO ZAINO CAPIENTE CHE POSSA OSPITARE IL SACCHETTO DEL PRANZO;</a:t>
            </a:r>
          </a:p>
          <a:p>
            <a:r>
              <a:rPr lang="it-IT" sz="2000" dirty="0" smtClean="0"/>
              <a:t>EVENTUALI ALTRE COSE DA PORTARE VERRANNO COMUNICATE DI VOLTA IN VOLTA </a:t>
            </a:r>
            <a:r>
              <a:rPr lang="it-IT" sz="2000" dirty="0"/>
              <a:t>.</a:t>
            </a:r>
          </a:p>
        </p:txBody>
      </p:sp>
      <p:pic>
        <p:nvPicPr>
          <p:cNvPr id="4098" name="Picture 2" descr="Bambini in gita scolastica Vettore gratuit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94463" y="2141538"/>
            <a:ext cx="3649662" cy="364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8814"/>
      </p:ext>
    </p:extLst>
  </p:cSld>
  <p:clrMapOvr>
    <a:masterClrMapping/>
  </p:clrMapOvr>
  <p:transition spd="slow" advTm="41543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LABORATORI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Laboratori musicali;</a:t>
            </a:r>
          </a:p>
          <a:p>
            <a:r>
              <a:rPr lang="it-IT" sz="3200" dirty="0" smtClean="0"/>
              <a:t>Laboratori teatrali;</a:t>
            </a:r>
          </a:p>
          <a:p>
            <a:r>
              <a:rPr lang="it-IT" sz="3200" dirty="0" smtClean="0"/>
              <a:t>Laboratori ambientali;</a:t>
            </a:r>
          </a:p>
          <a:p>
            <a:r>
              <a:rPr lang="it-IT" sz="3200" dirty="0" smtClean="0"/>
              <a:t>Laboratori psicomotori.</a:t>
            </a:r>
            <a:endParaRPr lang="it-IT" sz="3200" dirty="0"/>
          </a:p>
        </p:txBody>
      </p:sp>
      <p:pic>
        <p:nvPicPr>
          <p:cNvPr id="2050" name="Picture 2" descr="https://tse3.mm.bing.net/th?id=OIP.J9J2WIZZ5fGWq7zjOf2OBwHaFj&amp;pid=Api&amp;P=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61869" y="2275681"/>
            <a:ext cx="4514850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114279"/>
      </p:ext>
    </p:extLst>
  </p:cSld>
  <p:clrMapOvr>
    <a:masterClrMapping/>
  </p:clrMapOvr>
  <p:transition spd="slow" advTm="1705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139483" y="2166425"/>
            <a:ext cx="75121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7200" dirty="0"/>
              <a:t>VI ASPETTIAMO!!!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483" y="3366755"/>
            <a:ext cx="9795192" cy="251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034589"/>
      </p:ext>
    </p:extLst>
  </p:cSld>
  <p:clrMapOvr>
    <a:masterClrMapping/>
  </p:clrMapOvr>
  <p:transition spd="slow" advTm="15664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e">
  <a:themeElements>
    <a:clrScheme name="Celestiale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TM03457452[[fn=Celestiale]]</Template>
  <TotalTime>0</TotalTime>
  <Words>314</Words>
  <Application>Microsoft Office PowerPoint</Application>
  <PresentationFormat>Widescreen</PresentationFormat>
  <Paragraphs>42</Paragraphs>
  <Slides>13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Symbol</vt:lpstr>
      <vt:lpstr>Wingdings</vt:lpstr>
      <vt:lpstr>Celestiale</vt:lpstr>
      <vt:lpstr>Documento</vt:lpstr>
      <vt:lpstr>CENTRO ESTIVO COMUNALE LAINATE 2023</vt:lpstr>
      <vt:lpstr>PERIODO DI FUNZIONAMENTO CRD INFANZIA </vt:lpstr>
      <vt:lpstr>PERIODO DI FUNZIONAMENTO PRIMARIA </vt:lpstr>
      <vt:lpstr>SCANSIONE GIORNALIERA INFANZIA</vt:lpstr>
      <vt:lpstr>SETTIMANA TIPO INFANZIA</vt:lpstr>
      <vt:lpstr>SCANSIONE GIORNALIERA PRIMARIA </vt:lpstr>
      <vt:lpstr>SETTIMANA TIPO PRIMARIA  con gita (settimane dal 3 al 7 e dal 17 – 21 luglio) </vt:lpstr>
      <vt:lpstr>Settimana tipo CRD Primaria con piscina (settimane dal 26-30 giugno e dal 10-14, 24-28 luglio e 31 luglio – 4 agosto) </vt:lpstr>
      <vt:lpstr>Progetto PRIMARIA E INFANZIA</vt:lpstr>
      <vt:lpstr>PISCINA  (solo per la primaria) opla’ village</vt:lpstr>
      <vt:lpstr>GITE </vt:lpstr>
      <vt:lpstr>LABORATORI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CENTRO ESTIVO COMUNALE POGLIANO 2022</dc:title>
  <dc:creator>Simone Argentin</dc:creator>
  <cp:lastModifiedBy>Simone Argentin</cp:lastModifiedBy>
  <cp:revision>61</cp:revision>
  <dcterms:created xsi:type="dcterms:W3CDTF">2022-05-15T08:39:30Z</dcterms:created>
  <dcterms:modified xsi:type="dcterms:W3CDTF">2023-05-15T09:36:42Z</dcterms:modified>
</cp:coreProperties>
</file>